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8" r:id="rId3"/>
    <p:sldId id="265" r:id="rId4"/>
    <p:sldId id="266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76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54" y="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1A4EB5-25EB-4902-A28A-89F41B3357BE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1EB992-2D86-4D73-8B53-CE0CD08CDB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9225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E29058-1EC3-45B8-B98C-F7F56820BB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F00D5D7-FD47-40A7-B23A-B8DFC404D9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FD13DA4-80DE-4086-928A-5C189FFFF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9DF47-C9D3-45BC-9345-A3C001DDBA8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C1EF8C6-8611-48A8-BAC2-7A5E3AD3E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8E05512-0530-42EA-8345-05CBEACE8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7D95D-5CB7-4E2C-B62D-FE60F0126A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5849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4ACE3F-7F81-4961-A2C5-1B2657B4F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52268F2-2999-483E-A36F-747CBCAC15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A857EEF-AD2C-4F33-8F0B-D6E985CC7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9DF47-C9D3-45BC-9345-A3C001DDBA8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72D38DC-0F38-44B4-BA4B-909853EF1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84A5A2-1B68-4659-8C2E-888785A05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7D95D-5CB7-4E2C-B62D-FE60F0126A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1325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EF72EB5-6111-47C7-BCB7-112BF1EB97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A1D8A08-20EA-4D3A-8F96-5DEC84D8FF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5D6DB67-1EA4-4452-90B6-D58D8B727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9DF47-C9D3-45BC-9345-A3C001DDBA8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C5ADA72-C437-49C1-9F4F-EA22CDA09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E80678-EA96-47C4-B569-68F907432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7D95D-5CB7-4E2C-B62D-FE60F0126A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4873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8E19CB-6CC8-4396-8EBC-78A3E2471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83737AC-1EE1-4883-8DA9-8EF41221C5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1018A7-67D3-41DA-BB50-FD35BA40B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9DF47-C9D3-45BC-9345-A3C001DDBA8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9169E53-0EB3-460C-BC46-AEDD4F085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274405A-12A2-4C1F-B98A-A7DC823AF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7D95D-5CB7-4E2C-B62D-FE60F0126A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8976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A85760-6042-4CE0-AD34-858AEF267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C8C25FC-CE0E-4288-BF60-C7E15EDCE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490105F-58AF-4F78-AA1E-B80274777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9DF47-C9D3-45BC-9345-A3C001DDBA8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24ADDC8-727B-440D-AF0A-9334EC8B8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479663-28E2-416E-B9A8-76446C818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7D95D-5CB7-4E2C-B62D-FE60F0126A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689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B7D11F-DD0F-4BB9-9C8A-6F94B4264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E32A436-DFF6-42AF-A7A2-8D08C1A942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291AD14-ED94-4DE8-B853-A98FD407F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274AF6D-F8C8-4A53-9771-DF174B078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9DF47-C9D3-45BC-9345-A3C001DDBA8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2D7366E-0371-4024-8629-88573438F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484DD07-5CB9-4826-A082-98674AC91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7D95D-5CB7-4E2C-B62D-FE60F0126A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7769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E922BB-6B30-4BEA-AF15-30C254425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7348DCC-B0CB-4EB1-AA34-E39A83C50F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70A319F-75E6-44AE-B47F-1C90E471A4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E92B438-BA74-42A3-A24C-7681BB3A50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CAB2113-2E89-44D7-B5AD-7FBDCE2A78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9DB5D03-67BE-4EE1-8978-025ECD161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9DF47-C9D3-45BC-9345-A3C001DDBA8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A2DE287-9D24-4B5E-81E8-9BFFB7A9C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EEF8106-AFF9-4420-A4B5-A1C8016BD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7D95D-5CB7-4E2C-B62D-FE60F0126A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6834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09F8AB-72E2-487C-95EA-525B39850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E6B7955-54C8-458B-ADF8-42F980084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9DF47-C9D3-45BC-9345-A3C001DDBA8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5CDC9B8-FE2E-404D-AFD9-EA909F51E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1F6E798-C3F0-4ED2-BBDB-6B28DB6BF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7D95D-5CB7-4E2C-B62D-FE60F0126A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0660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8307FB3-112C-4424-A54A-FE3836515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9DF47-C9D3-45BC-9345-A3C001DDBA8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A48F783-1A8B-4D9B-8604-B6B2A0DE3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74489D8-BDAA-4223-8A5A-F3C4962F1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7D95D-5CB7-4E2C-B62D-FE60F0126A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460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B324BF-200E-4DC2-8EB7-C1154C7C1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880D010-5CAA-42A9-9D39-0872D7A586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D181CE3-0E3F-4EDF-BFED-07BCB5986C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DE82DF8-FBB2-4F6E-81FF-D51BFFEC6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9DF47-C9D3-45BC-9345-A3C001DDBA8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3B6437F-1715-47C6-8221-B7B5CEE03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C8736A5-A4CB-40CD-8AF1-F537563E5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7D95D-5CB7-4E2C-B62D-FE60F0126A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8698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FDF814-C8CA-4D7C-8025-B8ECEC172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FD2744A-7B67-4BCD-A901-8A5C67B90B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22F6DBF-0412-4C73-917C-E01AF7F76F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8529C83-DFA9-428E-B6A4-8D2396165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9DF47-C9D3-45BC-9345-A3C001DDBA8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22442E0-FF6B-4627-8B8C-6F7187E6F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84B7D5F-8802-4008-A3C2-5A2A82D92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7D95D-5CB7-4E2C-B62D-FE60F0126A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1070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BC4EB0-0847-4CB6-B7E2-0AFF40EB7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AA8CC2E-56DD-423C-9304-4CEE534FE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A19726A-3262-4A40-B5F6-09E578D9BF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C9DF47-C9D3-45BC-9345-A3C001DDBA8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0716532-DFC3-4514-AEE1-E95707BFBB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A79DF8-A904-4E3F-A6F0-264658F3D5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77D95D-5CB7-4E2C-B62D-FE60F0126A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416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microsoft.com/office/2007/relationships/hdphoto" Target="../media/hdphoto1.wdp"/><Relationship Id="rId7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11" Type="http://schemas.openxmlformats.org/officeDocument/2006/relationships/image" Target="../media/image12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40">
            <a:extLst>
              <a:ext uri="{FF2B5EF4-FFF2-40B4-BE49-F238E27FC236}">
                <a16:creationId xmlns:a16="http://schemas.microsoft.com/office/drawing/2014/main" id="{3C8C8E41-E520-4011-8F32-C9860425A4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9037" b="9064"/>
          <a:stretch/>
        </p:blipFill>
        <p:spPr>
          <a:xfrm>
            <a:off x="0" y="0"/>
            <a:ext cx="12192000" cy="4245066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21AD35-0EBD-4475-97CD-CF5037D837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8133"/>
            <a:ext cx="9144000" cy="1936933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ru-RU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Экспорт ландшафта из </a:t>
            </a:r>
            <a:r>
              <a:rPr lang="ru-RU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</a:t>
            </a:r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ru-RU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</a:t>
            </a:r>
            <a:r>
              <a:rPr lang="ru-RU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Earth</a:t>
            </a:r>
            <a:br>
              <a:rPr lang="ru-RU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Инструкция</a:t>
            </a:r>
            <a:br>
              <a:rPr lang="ru-RU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ru-RU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AutoShape 4">
            <a:extLst>
              <a:ext uri="{FF2B5EF4-FFF2-40B4-BE49-F238E27FC236}">
                <a16:creationId xmlns:a16="http://schemas.microsoft.com/office/drawing/2014/main" id="{533AEF4E-9FF9-4289-9D9F-122685BE344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3" name="AutoShape 12">
            <a:extLst>
              <a:ext uri="{FF2B5EF4-FFF2-40B4-BE49-F238E27FC236}">
                <a16:creationId xmlns:a16="http://schemas.microsoft.com/office/drawing/2014/main" id="{B8C0C1F2-F1D7-4F1A-9C15-168C5902CCF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BDDD64FC-8893-4761-AE6A-6F4944FC50A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790"/>
          <a:stretch/>
        </p:blipFill>
        <p:spPr>
          <a:xfrm>
            <a:off x="2495461" y="5127173"/>
            <a:ext cx="7201078" cy="919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7473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2DE2577-8381-493F-920C-596405793D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9037" b="58426"/>
          <a:stretch/>
        </p:blipFill>
        <p:spPr>
          <a:xfrm>
            <a:off x="0" y="0"/>
            <a:ext cx="12192000" cy="85981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2609AE-6F10-4B9F-A9E2-1DD480E7A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550" y="5135047"/>
            <a:ext cx="4499610" cy="1325563"/>
          </a:xfrm>
        </p:spPr>
        <p:txBody>
          <a:bodyPr numCol="1">
            <a:norm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1)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Создаем контур площадки «Добавить многоугольник» или используем имеющийся.</a:t>
            </a:r>
            <a:b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Объект 11">
            <a:extLst>
              <a:ext uri="{FF2B5EF4-FFF2-40B4-BE49-F238E27FC236}">
                <a16:creationId xmlns:a16="http://schemas.microsoft.com/office/drawing/2014/main" id="{365828EF-969F-4AD8-8C03-CD5B4899025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/>
          <a:srcRect t="4588" r="53324" b="11392"/>
          <a:stretch/>
        </p:blipFill>
        <p:spPr>
          <a:xfrm>
            <a:off x="944563" y="1968000"/>
            <a:ext cx="2743517" cy="3098328"/>
          </a:xfr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71644D1-A9A2-4E82-9483-1F07595F677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324" t="6316" r="6281" b="31979"/>
          <a:stretch/>
        </p:blipFill>
        <p:spPr>
          <a:xfrm>
            <a:off x="944563" y="1409570"/>
            <a:ext cx="1626577" cy="558430"/>
          </a:xfrm>
          <a:prstGeom prst="rect">
            <a:avLst/>
          </a:prstGeom>
        </p:spPr>
      </p:pic>
      <p:pic>
        <p:nvPicPr>
          <p:cNvPr id="9" name="Объект 11">
            <a:extLst>
              <a:ext uri="{FF2B5EF4-FFF2-40B4-BE49-F238E27FC236}">
                <a16:creationId xmlns:a16="http://schemas.microsoft.com/office/drawing/2014/main" id="{CE265F87-560A-46BC-824E-32C4628D930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519"/>
          <a:stretch/>
        </p:blipFill>
        <p:spPr>
          <a:xfrm>
            <a:off x="6873876" y="1407022"/>
            <a:ext cx="3634958" cy="251125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27979D6-B4C1-40CF-94A7-7E70D90142D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676" r="66483" b="37821"/>
          <a:stretch/>
        </p:blipFill>
        <p:spPr>
          <a:xfrm>
            <a:off x="6871973" y="4125053"/>
            <a:ext cx="2395142" cy="899689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9FCD9857-C1FF-4531-9D57-42FE7EF94FE8}"/>
              </a:ext>
            </a:extLst>
          </p:cNvPr>
          <p:cNvSpPr txBox="1">
            <a:spLocks/>
          </p:cNvSpPr>
          <p:nvPr/>
        </p:nvSpPr>
        <p:spPr>
          <a:xfrm>
            <a:off x="739776" y="156043"/>
            <a:ext cx="10680700" cy="63887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ФОРМИРОВАНИЕ</a:t>
            </a:r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КОНТУРА (</a:t>
            </a:r>
            <a:r>
              <a:rPr lang="ru-RU" sz="18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Goo</a:t>
            </a:r>
            <a:r>
              <a:rPr lang="en-US" sz="18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ru-RU" sz="18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</a:t>
            </a:r>
            <a:r>
              <a:rPr lang="ru-RU" sz="18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Earth</a:t>
            </a:r>
            <a:r>
              <a:rPr lang="ru-RU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endParaRPr lang="ru-RU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CFBBBFC6-1451-4522-9E5C-FC9C899E9257}"/>
              </a:ext>
            </a:extLst>
          </p:cNvPr>
          <p:cNvCxnSpPr>
            <a:cxnSpLocks/>
          </p:cNvCxnSpPr>
          <p:nvPr/>
        </p:nvCxnSpPr>
        <p:spPr>
          <a:xfrm>
            <a:off x="5577840" y="3543184"/>
            <a:ext cx="776606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E657542-9FEF-4156-8149-FE266C86A3C9}"/>
              </a:ext>
            </a:extLst>
          </p:cNvPr>
          <p:cNvSpPr txBox="1"/>
          <p:nvPr/>
        </p:nvSpPr>
        <p:spPr>
          <a:xfrm>
            <a:off x="6776403" y="5400148"/>
            <a:ext cx="53403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Сохраняем контур в формате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KML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721310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78BC7C5-6E66-41E5-AA2F-443608881A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9037" b="58426"/>
          <a:stretch/>
        </p:blipFill>
        <p:spPr>
          <a:xfrm>
            <a:off x="0" y="0"/>
            <a:ext cx="12192000" cy="85981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2609AE-6F10-4B9F-A9E2-1DD480E7A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950" y="4069231"/>
            <a:ext cx="3851275" cy="638874"/>
          </a:xfrm>
        </p:spPr>
        <p:txBody>
          <a:bodyPr numCol="1">
            <a:norm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1)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Загружаем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KML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файл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9FCD9857-C1FF-4531-9D57-42FE7EF94FE8}"/>
              </a:ext>
            </a:extLst>
          </p:cNvPr>
          <p:cNvSpPr txBox="1">
            <a:spLocks/>
          </p:cNvSpPr>
          <p:nvPr/>
        </p:nvSpPr>
        <p:spPr>
          <a:xfrm>
            <a:off x="739776" y="156043"/>
            <a:ext cx="10680700" cy="63887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ДОБАВЛЕНИЕ ДОПОЛНИТЕЛЬНЫХ ТОЧЕК</a:t>
            </a:r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8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Coordy</a:t>
            </a:r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ru-RU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0E114F2-0A83-4641-BF2F-39F7E38317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1780" y="1121642"/>
            <a:ext cx="2781613" cy="55843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9EA648B-AA86-4EE9-BD16-1D1052E8E3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7115" y="1688780"/>
            <a:ext cx="4191363" cy="2370025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1402C24-90EF-4AF5-AF6B-39174230E3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87745" y="1035447"/>
            <a:ext cx="5217363" cy="610441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B8C76B-F858-4DC6-B983-9C0FB97335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12175" y="1673538"/>
            <a:ext cx="4168501" cy="2385267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6D1B8C02-0EF9-4E58-B0CB-60E796BE13B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99399" y="4692443"/>
            <a:ext cx="3406794" cy="6761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06092D1-D633-49AA-BBB0-F7E7A621F9B8}"/>
              </a:ext>
            </a:extLst>
          </p:cNvPr>
          <p:cNvSpPr txBox="1"/>
          <p:nvPr/>
        </p:nvSpPr>
        <p:spPr>
          <a:xfrm>
            <a:off x="5787745" y="4219391"/>
            <a:ext cx="58422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 Выставляем требуемое количество генерируемых точек</a:t>
            </a:r>
            <a:endParaRPr lang="ru-RU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29F8D1-9038-4B04-9A1B-17B7CD93DFF2}"/>
              </a:ext>
            </a:extLst>
          </p:cNvPr>
          <p:cNvSpPr txBox="1"/>
          <p:nvPr/>
        </p:nvSpPr>
        <p:spPr>
          <a:xfrm>
            <a:off x="996950" y="6197863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 Сохраняем контур с точками в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KML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файл </a:t>
            </a:r>
            <a:endParaRPr lang="ru-RU" sz="16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343B98A-A8DD-42A6-B495-FDBB2E351EC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1902" y="5548563"/>
            <a:ext cx="1101080" cy="48499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D542F0A-F521-4BA8-96F2-6A31511D3DF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12053" y="5548563"/>
            <a:ext cx="2286425" cy="484999"/>
          </a:xfrm>
          <a:prstGeom prst="rect">
            <a:avLst/>
          </a:prstGeom>
          <a:effectLst>
            <a:softEdge rad="12700"/>
          </a:effectLst>
        </p:spPr>
      </p:pic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58E32D0F-93E3-4591-99DE-D70AB0C8905E}"/>
              </a:ext>
            </a:extLst>
          </p:cNvPr>
          <p:cNvCxnSpPr>
            <a:cxnSpLocks/>
          </p:cNvCxnSpPr>
          <p:nvPr/>
        </p:nvCxnSpPr>
        <p:spPr>
          <a:xfrm flipV="1">
            <a:off x="5228927" y="2863268"/>
            <a:ext cx="781348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0D5E383E-486F-4DA8-8427-C2C9D4E2CD75}"/>
              </a:ext>
            </a:extLst>
          </p:cNvPr>
          <p:cNvCxnSpPr>
            <a:cxnSpLocks/>
          </p:cNvCxnSpPr>
          <p:nvPr/>
        </p:nvCxnSpPr>
        <p:spPr>
          <a:xfrm flipH="1">
            <a:off x="5355951" y="4959295"/>
            <a:ext cx="654324" cy="41860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3089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98605959-868E-4741-830A-D60D321581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9037" b="58426"/>
          <a:stretch/>
        </p:blipFill>
        <p:spPr>
          <a:xfrm>
            <a:off x="0" y="0"/>
            <a:ext cx="12192000" cy="85981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2609AE-6F10-4B9F-A9E2-1DD480E7A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950" y="2472206"/>
            <a:ext cx="10198099" cy="849863"/>
          </a:xfrm>
        </p:spPr>
        <p:txBody>
          <a:bodyPr numCol="1">
            <a:norm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1)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Нажимаем кнопку «Добавление высоты», открывается сайт, добавляем полученный ранее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KML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. В «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выбираем «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Plain text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» и конвертируем с добавлением высоты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9FCD9857-C1FF-4531-9D57-42FE7EF94FE8}"/>
              </a:ext>
            </a:extLst>
          </p:cNvPr>
          <p:cNvSpPr txBox="1">
            <a:spLocks/>
          </p:cNvSpPr>
          <p:nvPr/>
        </p:nvSpPr>
        <p:spPr>
          <a:xfrm>
            <a:off x="739776" y="156043"/>
            <a:ext cx="10680700" cy="63887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ДОБАВЛЕНИЕ ВЫСОТЫ И КОНВЕРТАЦИЯ В </a:t>
            </a:r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CSV (</a:t>
            </a:r>
            <a:r>
              <a:rPr lang="en-US" sz="18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Coordy</a:t>
            </a:r>
            <a:r>
              <a:rPr lang="ru-RU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+ </a:t>
            </a:r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GPS Visualizer)</a:t>
            </a:r>
            <a:endParaRPr lang="ru-RU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6092D1-D633-49AA-BBB0-F7E7A621F9B8}"/>
              </a:ext>
            </a:extLst>
          </p:cNvPr>
          <p:cNvSpPr txBox="1"/>
          <p:nvPr/>
        </p:nvSpPr>
        <p:spPr>
          <a:xfrm>
            <a:off x="1010110" y="5850551"/>
            <a:ext cx="429531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 Загружаем скаченный с сайта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TXT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файл и сохраняем его как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CSV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для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PVsyst</a:t>
            </a:r>
            <a:endParaRPr lang="ru-RU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29F8D1-9038-4B04-9A1B-17B7CD93DFF2}"/>
              </a:ext>
            </a:extLst>
          </p:cNvPr>
          <p:cNvSpPr txBox="1"/>
          <p:nvPr/>
        </p:nvSpPr>
        <p:spPr>
          <a:xfrm>
            <a:off x="6076950" y="584463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 Получаем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CSV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файл в папке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Data/Out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, который можем загрузить в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PVsyst</a:t>
            </a:r>
            <a:endParaRPr lang="ru-RU" sz="1600" dirty="0"/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0D5E383E-486F-4DA8-8427-C2C9D4E2CD75}"/>
              </a:ext>
            </a:extLst>
          </p:cNvPr>
          <p:cNvCxnSpPr>
            <a:cxnSpLocks/>
          </p:cNvCxnSpPr>
          <p:nvPr/>
        </p:nvCxnSpPr>
        <p:spPr>
          <a:xfrm>
            <a:off x="2338849" y="4043680"/>
            <a:ext cx="0" cy="38180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BDC0CAE-9853-48A4-AE58-4DD43FA4F0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673" y="1141678"/>
            <a:ext cx="1910353" cy="436652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104FA95D-3827-40CA-B814-4D45B187BD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6950" y="1784941"/>
            <a:ext cx="9660492" cy="823031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B60FED04-C531-4E85-8E09-0B329AC5F8E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74068" r="67720" b="-1858"/>
          <a:stretch/>
        </p:blipFill>
        <p:spPr>
          <a:xfrm>
            <a:off x="996950" y="3312127"/>
            <a:ext cx="3165468" cy="336732"/>
          </a:xfrm>
          <a:prstGeom prst="rect">
            <a:avLst/>
          </a:prstGeom>
        </p:spPr>
      </p:pic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8C65F009-911B-46E2-8BF0-0F59A4CA5720}"/>
              </a:ext>
            </a:extLst>
          </p:cNvPr>
          <p:cNvCxnSpPr>
            <a:cxnSpLocks/>
          </p:cNvCxnSpPr>
          <p:nvPr/>
        </p:nvCxnSpPr>
        <p:spPr>
          <a:xfrm flipV="1">
            <a:off x="5827196" y="2129792"/>
            <a:ext cx="650460" cy="952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AE7705F0-7BDF-4B40-B088-1A352DBF1281}"/>
              </a:ext>
            </a:extLst>
          </p:cNvPr>
          <p:cNvCxnSpPr>
            <a:cxnSpLocks/>
          </p:cNvCxnSpPr>
          <p:nvPr/>
        </p:nvCxnSpPr>
        <p:spPr>
          <a:xfrm flipH="1">
            <a:off x="4229195" y="3480500"/>
            <a:ext cx="693639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39AD2B2D-307B-42B1-A10A-16F823D47238}"/>
              </a:ext>
            </a:extLst>
          </p:cNvPr>
          <p:cNvCxnSpPr>
            <a:cxnSpLocks/>
          </p:cNvCxnSpPr>
          <p:nvPr/>
        </p:nvCxnSpPr>
        <p:spPr>
          <a:xfrm>
            <a:off x="2590800" y="2139317"/>
            <a:ext cx="737226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 стрелкой 31">
            <a:extLst>
              <a:ext uri="{FF2B5EF4-FFF2-40B4-BE49-F238E27FC236}">
                <a16:creationId xmlns:a16="http://schemas.microsoft.com/office/drawing/2014/main" id="{D3CABCE8-E54A-4E51-B51A-39C03F62ABD8}"/>
              </a:ext>
            </a:extLst>
          </p:cNvPr>
          <p:cNvCxnSpPr>
            <a:cxnSpLocks/>
          </p:cNvCxnSpPr>
          <p:nvPr/>
        </p:nvCxnSpPr>
        <p:spPr>
          <a:xfrm flipV="1">
            <a:off x="7185951" y="2458417"/>
            <a:ext cx="700749" cy="10262"/>
          </a:xfrm>
          <a:prstGeom prst="straightConnector1">
            <a:avLst/>
          </a:prstGeom>
          <a:ln w="38100"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7E57B6BE-A2F1-4289-87A0-72A00950DA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7594" y="4524457"/>
            <a:ext cx="2877286" cy="513004"/>
          </a:xfrm>
          <a:prstGeom prst="rect">
            <a:avLst/>
          </a:prstGeom>
        </p:spPr>
      </p:pic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48A6CD86-7948-4C4D-8964-7D0418D538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2931" y="5143856"/>
            <a:ext cx="2871949" cy="607527"/>
          </a:xfrm>
          <a:prstGeom prst="rect">
            <a:avLst/>
          </a:prstGeom>
        </p:spPr>
      </p:pic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FF354229-6F3B-4113-836C-E4E2F028BFA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07661" y="5327210"/>
            <a:ext cx="2278750" cy="329458"/>
          </a:xfrm>
          <a:prstGeom prst="rect">
            <a:avLst/>
          </a:prstGeom>
        </p:spPr>
      </p:pic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36199DB5-FA81-4233-A3DD-D5D08608924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810626" y="4346581"/>
            <a:ext cx="2518501" cy="1324266"/>
          </a:xfrm>
          <a:prstGeom prst="rect">
            <a:avLst/>
          </a:prstGeom>
        </p:spPr>
      </p:pic>
      <p:cxnSp>
        <p:nvCxnSpPr>
          <p:cNvPr id="39" name="Прямая со стрелкой 38">
            <a:extLst>
              <a:ext uri="{FF2B5EF4-FFF2-40B4-BE49-F238E27FC236}">
                <a16:creationId xmlns:a16="http://schemas.microsoft.com/office/drawing/2014/main" id="{C321C5C3-A47F-4733-9E16-85167D5900BA}"/>
              </a:ext>
            </a:extLst>
          </p:cNvPr>
          <p:cNvCxnSpPr>
            <a:cxnSpLocks/>
          </p:cNvCxnSpPr>
          <p:nvPr/>
        </p:nvCxnSpPr>
        <p:spPr>
          <a:xfrm>
            <a:off x="4934351" y="5198693"/>
            <a:ext cx="74397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Рисунок 40">
            <a:extLst>
              <a:ext uri="{FF2B5EF4-FFF2-40B4-BE49-F238E27FC236}">
                <a16:creationId xmlns:a16="http://schemas.microsoft.com/office/drawing/2014/main" id="{FEAC3551-0C81-4DB6-969E-3926B1322B7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76950" y="4571022"/>
            <a:ext cx="1101080" cy="48499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C37C7A7D-2017-4FA6-A1CF-A4DA54E8D271}"/>
              </a:ext>
            </a:extLst>
          </p:cNvPr>
          <p:cNvSpPr txBox="1"/>
          <p:nvPr/>
        </p:nvSpPr>
        <p:spPr>
          <a:xfrm>
            <a:off x="996950" y="3676965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2) Скачиваем полученный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TXT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файл</a:t>
            </a:r>
            <a:endParaRPr lang="ru-RU" sz="1600" dirty="0"/>
          </a:p>
        </p:txBody>
      </p:sp>
      <p:cxnSp>
        <p:nvCxnSpPr>
          <p:cNvPr id="49" name="Прямая со стрелкой 48">
            <a:extLst>
              <a:ext uri="{FF2B5EF4-FFF2-40B4-BE49-F238E27FC236}">
                <a16:creationId xmlns:a16="http://schemas.microsoft.com/office/drawing/2014/main" id="{FE4AB211-1992-4BB9-B8D6-8AABE1A19A6A}"/>
              </a:ext>
            </a:extLst>
          </p:cNvPr>
          <p:cNvCxnSpPr>
            <a:cxnSpLocks/>
          </p:cNvCxnSpPr>
          <p:nvPr/>
        </p:nvCxnSpPr>
        <p:spPr>
          <a:xfrm>
            <a:off x="2336237" y="1574051"/>
            <a:ext cx="0" cy="235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340287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</TotalTime>
  <Words>146</Words>
  <Application>Microsoft Office PowerPoint</Application>
  <PresentationFormat>Широкоэкранный</PresentationFormat>
  <Paragraphs>13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Тема Office</vt:lpstr>
      <vt:lpstr>Экспорт ландшафта из Google Earth Инструкция  </vt:lpstr>
      <vt:lpstr>1) Создаем контур площадки «Добавить многоугольник» или используем имеющийся. </vt:lpstr>
      <vt:lpstr>1) Загружаем KML файл</vt:lpstr>
      <vt:lpstr>1) Нажимаем кнопку «Добавление высоты», открывается сайт, добавляем полученный ранее KML. В «Output» выбираем «Plain text» и конвертируем с добавлением высоты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Экспорт ландшафта из Google Earth</dc:title>
  <dc:creator>Luvest</dc:creator>
  <cp:lastModifiedBy>Luvest ‌‌‍‍</cp:lastModifiedBy>
  <cp:revision>38</cp:revision>
  <dcterms:created xsi:type="dcterms:W3CDTF">2021-08-17T13:36:36Z</dcterms:created>
  <dcterms:modified xsi:type="dcterms:W3CDTF">2023-01-25T09:51:09Z</dcterms:modified>
</cp:coreProperties>
</file>

<file path=docProps/thumbnail.jpeg>
</file>